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5"/>
  </p:notesMasterIdLst>
  <p:sldIdLst>
    <p:sldId id="256" r:id="rId2"/>
    <p:sldId id="277" r:id="rId3"/>
    <p:sldId id="257" r:id="rId4"/>
    <p:sldId id="278" r:id="rId5"/>
    <p:sldId id="258" r:id="rId6"/>
    <p:sldId id="259" r:id="rId7"/>
    <p:sldId id="272" r:id="rId8"/>
    <p:sldId id="273" r:id="rId9"/>
    <p:sldId id="274" r:id="rId10"/>
    <p:sldId id="260" r:id="rId11"/>
    <p:sldId id="261" r:id="rId12"/>
    <p:sldId id="262" r:id="rId13"/>
    <p:sldId id="263" r:id="rId14"/>
    <p:sldId id="271" r:id="rId15"/>
    <p:sldId id="265" r:id="rId16"/>
    <p:sldId id="266" r:id="rId17"/>
    <p:sldId id="267" r:id="rId18"/>
    <p:sldId id="268" r:id="rId19"/>
    <p:sldId id="269" r:id="rId20"/>
    <p:sldId id="270" r:id="rId21"/>
    <p:sldId id="279" r:id="rId22"/>
    <p:sldId id="275" r:id="rId23"/>
    <p:sldId id="276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CD0AF0-7C03-44ED-A13E-501B8F360167}" type="datetimeFigureOut">
              <a:rPr lang="en-US" smtClean="0"/>
              <a:pPr/>
              <a:t>9/6/2011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81F91C-E03B-42E4-9FE6-9FE26BA4DEA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81F91C-E03B-42E4-9FE6-9FE26BA4DEA1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A9081-FBBD-404B-93E4-B83FE6EBDE87}" type="datetimeFigureOut">
              <a:rPr lang="en-US" smtClean="0"/>
              <a:pPr/>
              <a:t>9/6/2011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033D-173F-4C97-8518-4AF9A3F3C84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A9081-FBBD-404B-93E4-B83FE6EBDE87}" type="datetimeFigureOut">
              <a:rPr lang="en-US" smtClean="0"/>
              <a:pPr/>
              <a:t>9/6/2011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033D-173F-4C97-8518-4AF9A3F3C84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A9081-FBBD-404B-93E4-B83FE6EBDE87}" type="datetimeFigureOut">
              <a:rPr lang="en-US" smtClean="0"/>
              <a:pPr/>
              <a:t>9/6/2011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033D-173F-4C97-8518-4AF9A3F3C84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A9081-FBBD-404B-93E4-B83FE6EBDE87}" type="datetimeFigureOut">
              <a:rPr lang="en-US" smtClean="0"/>
              <a:pPr/>
              <a:t>9/6/2011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033D-173F-4C97-8518-4AF9A3F3C84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A9081-FBBD-404B-93E4-B83FE6EBDE87}" type="datetimeFigureOut">
              <a:rPr lang="en-US" smtClean="0"/>
              <a:pPr/>
              <a:t>9/6/2011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033D-173F-4C97-8518-4AF9A3F3C84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A9081-FBBD-404B-93E4-B83FE6EBDE87}" type="datetimeFigureOut">
              <a:rPr lang="en-US" smtClean="0"/>
              <a:pPr/>
              <a:t>9/6/2011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033D-173F-4C97-8518-4AF9A3F3C84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A9081-FBBD-404B-93E4-B83FE6EBDE87}" type="datetimeFigureOut">
              <a:rPr lang="en-US" smtClean="0"/>
              <a:pPr/>
              <a:t>9/6/2011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033D-173F-4C97-8518-4AF9A3F3C84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A9081-FBBD-404B-93E4-B83FE6EBDE87}" type="datetimeFigureOut">
              <a:rPr lang="en-US" smtClean="0"/>
              <a:pPr/>
              <a:t>9/6/2011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606033D-173F-4C97-8518-4AF9A3F3C84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A9081-FBBD-404B-93E4-B83FE6EBDE87}" type="datetimeFigureOut">
              <a:rPr lang="en-US" smtClean="0"/>
              <a:pPr/>
              <a:t>9/6/2011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033D-173F-4C97-8518-4AF9A3F3C84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A9081-FBBD-404B-93E4-B83FE6EBDE87}" type="datetimeFigureOut">
              <a:rPr lang="en-US" smtClean="0"/>
              <a:pPr/>
              <a:t>9/6/2011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D606033D-173F-4C97-8518-4AF9A3F3C84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7CA9081-FBBD-404B-93E4-B83FE6EBDE87}" type="datetimeFigureOut">
              <a:rPr lang="en-US" smtClean="0"/>
              <a:pPr/>
              <a:t>9/6/2011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033D-173F-4C97-8518-4AF9A3F3C84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7CA9081-FBBD-404B-93E4-B83FE6EBDE87}" type="datetimeFigureOut">
              <a:rPr lang="en-US" smtClean="0"/>
              <a:pPr/>
              <a:t>9/6/2011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606033D-173F-4C97-8518-4AF9A3F3C84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gif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gi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 Parents</a:t>
            </a:r>
            <a:endParaRPr lang="en-US" dirty="0"/>
          </a:p>
        </p:txBody>
      </p:sp>
      <p:pic>
        <p:nvPicPr>
          <p:cNvPr id="25602" name="Picture 2" descr="http://homepages.wmich.edu/~d5rozelle/parent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371600"/>
            <a:ext cx="6972300" cy="399097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ELA - 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i="1" dirty="0" smtClean="0"/>
              <a:t>The Giver </a:t>
            </a:r>
            <a:r>
              <a:rPr lang="en-US" dirty="0" smtClean="0"/>
              <a:t>by Lois Lowery</a:t>
            </a:r>
          </a:p>
          <a:p>
            <a:r>
              <a:rPr lang="en-US" dirty="0" smtClean="0"/>
              <a:t>Heavy duty critical thinking and discussion book</a:t>
            </a:r>
          </a:p>
          <a:p>
            <a:r>
              <a:rPr lang="en-US" dirty="0" smtClean="0"/>
              <a:t>Helps us to recognize our Catholic Identity</a:t>
            </a:r>
            <a:endParaRPr lang="en-US" dirty="0"/>
          </a:p>
        </p:txBody>
      </p:sp>
      <p:pic>
        <p:nvPicPr>
          <p:cNvPr id="11266" name="Picture 2" descr="http://blarghcritic.files.wordpress.com/2010/05/the-giv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630630"/>
            <a:ext cx="2733675" cy="464634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4" name="Picture 4" descr="http://www.pbpulse.com/wp-content/uploads/2010/04/zusak_bookthief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96057" y="2438400"/>
            <a:ext cx="4684889" cy="3048000"/>
          </a:xfrm>
          <a:prstGeom prst="rect">
            <a:avLst/>
          </a:prstGeom>
          <a:noFill/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i="1" dirty="0" smtClean="0"/>
              <a:t>The Book Thief </a:t>
            </a:r>
            <a:r>
              <a:rPr lang="en-US" dirty="0" smtClean="0"/>
              <a:t>by Markus Zusak</a:t>
            </a:r>
          </a:p>
          <a:p>
            <a:r>
              <a:rPr lang="en-US" dirty="0" smtClean="0"/>
              <a:t>Young German girl’s life in Germany during WWII.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218" name="Picture 2" descr="http://questgarden.com/61/89/4/080311165856/images/tokillamockingbird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904390" y="1600200"/>
            <a:ext cx="2763220" cy="4525963"/>
          </a:xfrm>
          <a:prstGeom prst="rect">
            <a:avLst/>
          </a:prstGeom>
          <a:noFill/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i="1" dirty="0" smtClean="0"/>
              <a:t>To Kill a Mockingbird </a:t>
            </a:r>
            <a:r>
              <a:rPr lang="en-US" dirty="0" smtClean="0"/>
              <a:t>by Harper Lee</a:t>
            </a:r>
          </a:p>
          <a:p>
            <a:r>
              <a:rPr lang="en-US" dirty="0" smtClean="0"/>
              <a:t>Prejudice and stereotyping of minorities.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Independent Reading – book report of some sort every 6-8 weeks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Poetry</a:t>
            </a:r>
            <a:endParaRPr lang="en-US" dirty="0"/>
          </a:p>
        </p:txBody>
      </p:sp>
      <p:pic>
        <p:nvPicPr>
          <p:cNvPr id="8200" name="Picture 8" descr="http://www.popcrunch.com/wp-content/uploads/2010/08/John-Cusack-As-Edgar-Allan-Poe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51047" y="1600200"/>
            <a:ext cx="3469905" cy="4525963"/>
          </a:xfrm>
          <a:prstGeom prst="rect">
            <a:avLst/>
          </a:prstGeom>
          <a:noFill/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Poetry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Shakespeare – a touch</a:t>
            </a:r>
            <a:endParaRPr lang="en-US" dirty="0"/>
          </a:p>
        </p:txBody>
      </p:sp>
      <p:pic>
        <p:nvPicPr>
          <p:cNvPr id="8196" name="Picture 4" descr="http://www.english.illinois.edu/Maps/poets/g_l/hughes/images/10m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0"/>
            <a:ext cx="1798074" cy="2533650"/>
          </a:xfrm>
          <a:prstGeom prst="rect">
            <a:avLst/>
          </a:prstGeom>
          <a:noFill/>
        </p:spPr>
      </p:pic>
      <p:pic>
        <p:nvPicPr>
          <p:cNvPr id="8204" name="Picture 12" descr="http://posterous.com/getfile/files.posterous.com/ladyclarity/y7mYc3AFIIiccx4usY3fvzkBLcUhplmfW3uo02aQ0JVMz3VZCuefHVSPqepP/ATT0003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571456"/>
            <a:ext cx="1743075" cy="2286544"/>
          </a:xfrm>
          <a:prstGeom prst="rect">
            <a:avLst/>
          </a:prstGeom>
          <a:noFill/>
        </p:spPr>
      </p:pic>
      <p:pic>
        <p:nvPicPr>
          <p:cNvPr id="8206" name="Picture 14" descr="http://cocaine.org/shakespeare/william-shakespear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29400" y="3737995"/>
            <a:ext cx="2200275" cy="3120005"/>
          </a:xfrm>
          <a:prstGeom prst="rect">
            <a:avLst/>
          </a:prstGeom>
          <a:noFill/>
        </p:spPr>
      </p:pic>
      <p:pic>
        <p:nvPicPr>
          <p:cNvPr id="8208" name="Picture 16" descr="http://genefehler.com/images/photo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71800" y="0"/>
            <a:ext cx="1457325" cy="1790701"/>
          </a:xfrm>
          <a:prstGeom prst="rect">
            <a:avLst/>
          </a:prstGeom>
          <a:noFill/>
        </p:spPr>
      </p:pic>
      <p:pic>
        <p:nvPicPr>
          <p:cNvPr id="8210" name="Picture 18" descr="http://www.citatecelebre.eu/imgupl/author/t-600x600/lewis-carroll--1148--t-600x600-cc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91000" y="4191000"/>
            <a:ext cx="2308173" cy="242099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 Stories</a:t>
            </a:r>
            <a:endParaRPr lang="en-US" dirty="0"/>
          </a:p>
        </p:txBody>
      </p:sp>
      <p:pic>
        <p:nvPicPr>
          <p:cNvPr id="28674" name="Picture 2" descr="http://www.readprint.com/images/authors/cache/o-henry_large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24000"/>
            <a:ext cx="3672269" cy="4905102"/>
          </a:xfrm>
          <a:prstGeom prst="rect">
            <a:avLst/>
          </a:prstGeom>
          <a:noFill/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O. Henry – </a:t>
            </a:r>
          </a:p>
          <a:p>
            <a:pPr lvl="1"/>
            <a:r>
              <a:rPr lang="en-US" dirty="0" smtClean="0"/>
              <a:t>“Gift of the Magi”</a:t>
            </a:r>
          </a:p>
          <a:p>
            <a:pPr lvl="1"/>
            <a:r>
              <a:rPr lang="en-US" dirty="0" smtClean="0"/>
              <a:t>“Ransom for Red  Chief”</a:t>
            </a:r>
          </a:p>
          <a:p>
            <a:pPr lvl="1"/>
            <a:r>
              <a:rPr lang="en-US" dirty="0" smtClean="0"/>
              <a:t>“A Retrieved Reformation”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Grading ELA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371600"/>
            <a:ext cx="3657600" cy="4525963"/>
          </a:xfrm>
        </p:spPr>
        <p:txBody>
          <a:bodyPr/>
          <a:lstStyle/>
          <a:p>
            <a:r>
              <a:rPr lang="en-US" dirty="0" smtClean="0"/>
              <a:t>Grammar – tests</a:t>
            </a:r>
          </a:p>
          <a:p>
            <a:r>
              <a:rPr lang="en-US" dirty="0" smtClean="0"/>
              <a:t>Writings</a:t>
            </a:r>
          </a:p>
          <a:p>
            <a:r>
              <a:rPr lang="en-US" dirty="0" smtClean="0"/>
              <a:t>Reading – comprehensive tests and  writings</a:t>
            </a:r>
          </a:p>
          <a:p>
            <a:r>
              <a:rPr lang="en-US" dirty="0" smtClean="0"/>
              <a:t>Vocabulary</a:t>
            </a:r>
          </a:p>
          <a:p>
            <a:r>
              <a:rPr lang="en-US" dirty="0" smtClean="0"/>
              <a:t>Spelling</a:t>
            </a:r>
          </a:p>
          <a:p>
            <a:r>
              <a:rPr lang="en-US" dirty="0" smtClean="0"/>
              <a:t>All will be averaged for one grade in for ELA</a:t>
            </a:r>
            <a:endParaRPr lang="en-US" dirty="0"/>
          </a:p>
        </p:txBody>
      </p:sp>
      <p:pic>
        <p:nvPicPr>
          <p:cNvPr id="6146" name="Picture 2" descr="http://listsoplenty.com/blog/wp-content/uploads/2010/09/got-gramm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295400"/>
            <a:ext cx="4364512" cy="4191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Attendance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609600"/>
            <a:ext cx="3657600" cy="6248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Absence:  note on next day attending school</a:t>
            </a:r>
          </a:p>
          <a:p>
            <a:r>
              <a:rPr lang="en-US" dirty="0" smtClean="0"/>
              <a:t>Please call school if student is going to be absent.</a:t>
            </a:r>
          </a:p>
          <a:p>
            <a:r>
              <a:rPr lang="en-US" dirty="0" smtClean="0"/>
              <a:t>Please call school by noon if collecting homework.  Homework will be available at 3:30.</a:t>
            </a:r>
          </a:p>
          <a:p>
            <a:r>
              <a:rPr lang="en-US" dirty="0" smtClean="0"/>
              <a:t>I don’t usually give work if student is going on a trip.  He/she can complete work after school on their return</a:t>
            </a:r>
            <a:endParaRPr lang="en-US" dirty="0"/>
          </a:p>
        </p:txBody>
      </p:sp>
      <p:pic>
        <p:nvPicPr>
          <p:cNvPr id="5122" name="Picture 2" descr="http://www.cartoonstock.com/newscartoons/cartoonists/mba/lowres/mban2275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24000"/>
            <a:ext cx="4444746" cy="510890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Notes</a:t>
            </a:r>
            <a:endParaRPr lang="en-US" dirty="0"/>
          </a:p>
        </p:txBody>
      </p:sp>
      <p:pic>
        <p:nvPicPr>
          <p:cNvPr id="4098" name="Picture 2" descr="http://www.sps.sevier.org/images/information/schoolbus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04800" y="1371600"/>
            <a:ext cx="3657600" cy="2564811"/>
          </a:xfrm>
          <a:prstGeom prst="rect">
            <a:avLst/>
          </a:prstGeom>
          <a:noFill/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457200"/>
            <a:ext cx="36576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Notes are needed for early dismissal and must be brought to homeroom</a:t>
            </a:r>
          </a:p>
          <a:p>
            <a:r>
              <a:rPr lang="en-US" dirty="0" smtClean="0"/>
              <a:t>Notes are also needed if there is a change in transportation going home.  </a:t>
            </a:r>
          </a:p>
          <a:p>
            <a:r>
              <a:rPr lang="en-US" dirty="0" smtClean="0"/>
              <a:t>These need to be brought to homeroom, so the office knows.</a:t>
            </a:r>
          </a:p>
          <a:p>
            <a:r>
              <a:rPr lang="en-US" dirty="0" smtClean="0"/>
              <a:t>Notes are needed if staying afterschool with me for help.   I stay until 4:00.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Uniforms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Boys – belts</a:t>
            </a:r>
          </a:p>
          <a:p>
            <a:endParaRPr lang="en-US" dirty="0"/>
          </a:p>
          <a:p>
            <a:r>
              <a:rPr lang="en-US" dirty="0" smtClean="0"/>
              <a:t>Gym shorts  and sweat pants, sweat shirts  – St. Mary’s emblem.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914400"/>
            <a:ext cx="4648200" cy="52117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Girls’ skirts – 1” above knee</a:t>
            </a:r>
          </a:p>
          <a:p>
            <a:r>
              <a:rPr lang="en-US" dirty="0" smtClean="0"/>
              <a:t>Skirts have been getting shorter and shorter.  We must adhere to the policy.</a:t>
            </a:r>
          </a:p>
          <a:p>
            <a:r>
              <a:rPr lang="en-US" dirty="0" smtClean="0"/>
              <a:t>Skirts, more than 1” above the knee must be rehemmed. They will be allowed until the following Monday. If not repaired points will be given for each day of inappropriate length. </a:t>
            </a:r>
          </a:p>
          <a:p>
            <a:r>
              <a:rPr lang="en-US" dirty="0" smtClean="0"/>
              <a:t>10 pts = after </a:t>
            </a:r>
            <a:r>
              <a:rPr lang="en-US" dirty="0" smtClean="0"/>
              <a:t>school detention.</a:t>
            </a:r>
            <a:endParaRPr lang="en-US" dirty="0" smtClean="0"/>
          </a:p>
        </p:txBody>
      </p:sp>
      <p:pic>
        <p:nvPicPr>
          <p:cNvPr id="3074" name="Picture 2" descr="http://www.culture24.org.uk/asset_arena/6/67/6766/v0_mas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944720"/>
            <a:ext cx="4114800" cy="291328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Birthdays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Please:  No Rita’s water ice (too messy)</a:t>
            </a:r>
          </a:p>
          <a:p>
            <a:r>
              <a:rPr lang="en-US" dirty="0" smtClean="0"/>
              <a:t>No  Cookies,  cupcakes, candy </a:t>
            </a:r>
          </a:p>
          <a:p>
            <a:r>
              <a:rPr lang="en-US" dirty="0" smtClean="0"/>
              <a:t>pretzels, fruit, veggies </a:t>
            </a:r>
          </a:p>
          <a:p>
            <a:r>
              <a:rPr lang="en-US" dirty="0" smtClean="0"/>
              <a:t>We usually have a working snack, so that snack must be able to be eaten while studying.</a:t>
            </a:r>
            <a:endParaRPr lang="en-US" dirty="0"/>
          </a:p>
        </p:txBody>
      </p:sp>
      <p:pic>
        <p:nvPicPr>
          <p:cNvPr id="4098" name="Picture 2" descr="http://www.babble.com/CS/blogs/strollerderby/2009/03/veggietales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50" y="2186781"/>
            <a:ext cx="3619500" cy="33528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Preparation for 9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Self-discipline</a:t>
            </a:r>
          </a:p>
          <a:p>
            <a:r>
              <a:rPr lang="en-US" dirty="0" smtClean="0"/>
              <a:t>Responsibility</a:t>
            </a:r>
          </a:p>
          <a:p>
            <a:r>
              <a:rPr lang="en-US" dirty="0" smtClean="0"/>
              <a:t>Self control</a:t>
            </a:r>
          </a:p>
          <a:p>
            <a:r>
              <a:rPr lang="en-US" dirty="0" smtClean="0"/>
              <a:t>Self confidence</a:t>
            </a:r>
          </a:p>
          <a:p>
            <a:r>
              <a:rPr lang="en-US" dirty="0" smtClean="0"/>
              <a:t>Leaders of the school</a:t>
            </a:r>
          </a:p>
          <a:p>
            <a:endParaRPr lang="en-US" dirty="0"/>
          </a:p>
        </p:txBody>
      </p:sp>
      <p:pic>
        <p:nvPicPr>
          <p:cNvPr id="48132" name="Picture 4" descr="http://www.randydisert.com/wp-content/uploads/2009/11/leader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676400"/>
            <a:ext cx="4114800" cy="4191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 Trips	</a:t>
            </a:r>
            <a:endParaRPr lang="en-US" dirty="0"/>
          </a:p>
        </p:txBody>
      </p:sp>
      <p:pic>
        <p:nvPicPr>
          <p:cNvPr id="1028" name="Picture 4" descr="http://www.ysop.org/images/Capitol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9" y="1447800"/>
            <a:ext cx="2740921" cy="2057400"/>
          </a:xfrm>
          <a:prstGeom prst="rect">
            <a:avLst/>
          </a:prstGeom>
          <a:noFill/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3657600" cy="4525963"/>
          </a:xfrm>
        </p:spPr>
        <p:txBody>
          <a:bodyPr/>
          <a:lstStyle/>
          <a:p>
            <a:r>
              <a:rPr lang="en-US" dirty="0" smtClean="0"/>
              <a:t>Career Day at Montco.</a:t>
            </a:r>
          </a:p>
          <a:p>
            <a:r>
              <a:rPr lang="en-US" dirty="0" smtClean="0"/>
              <a:t>Devon Prep – play</a:t>
            </a:r>
          </a:p>
          <a:p>
            <a:r>
              <a:rPr lang="en-US" dirty="0" smtClean="0"/>
              <a:t>Chastity Day – Malvern Prep</a:t>
            </a:r>
          </a:p>
          <a:p>
            <a:r>
              <a:rPr lang="en-US" dirty="0" smtClean="0"/>
              <a:t>Washington Life Trip</a:t>
            </a:r>
          </a:p>
          <a:p>
            <a:r>
              <a:rPr lang="en-US" dirty="0" smtClean="0"/>
              <a:t>New York Trip</a:t>
            </a:r>
            <a:endParaRPr lang="en-US" dirty="0"/>
          </a:p>
        </p:txBody>
      </p:sp>
      <p:pic>
        <p:nvPicPr>
          <p:cNvPr id="1026" name="Picture 2" descr="http://www.friendlyrentals.com/FR_imgs/blog/PrImg_108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 flipH="1" flipV="1">
            <a:off x="-8878" y="5181600"/>
            <a:ext cx="1969734" cy="1435488"/>
          </a:xfrm>
          <a:prstGeom prst="rect">
            <a:avLst/>
          </a:prstGeom>
          <a:noFill/>
        </p:spPr>
      </p:pic>
      <p:pic>
        <p:nvPicPr>
          <p:cNvPr id="1032" name="Picture 8" descr="http://jobs.journalregister.com/uploads/MCCCLogo%20(2)(3)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5000" y="3543300"/>
            <a:ext cx="2489198" cy="186690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Cell Phones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Cells are not allowed in the classroom</a:t>
            </a:r>
          </a:p>
          <a:p>
            <a:r>
              <a:rPr lang="en-US" dirty="0" smtClean="0"/>
              <a:t>Cells must be in book bags in cubbies.</a:t>
            </a:r>
          </a:p>
          <a:p>
            <a:r>
              <a:rPr lang="en-US" dirty="0" smtClean="0"/>
              <a:t>Please do not call or text your student.</a:t>
            </a:r>
          </a:p>
          <a:p>
            <a:r>
              <a:rPr lang="en-US" dirty="0" smtClean="0"/>
              <a:t>In case of a forgotten lunch, gym shoes etc.  Students may use their cells with teacher permission.</a:t>
            </a:r>
            <a:endParaRPr lang="en-US" dirty="0"/>
          </a:p>
        </p:txBody>
      </p:sp>
      <p:pic>
        <p:nvPicPr>
          <p:cNvPr id="37890" name="Picture 2" descr="http://www.businesspundit.com/wp-content/uploads/2009/03/cellphone.gi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5325" y="2148681"/>
            <a:ext cx="3181350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Keep in touch</a:t>
            </a:r>
            <a:endParaRPr lang="en-US" dirty="0"/>
          </a:p>
        </p:txBody>
      </p:sp>
      <p:pic>
        <p:nvPicPr>
          <p:cNvPr id="46082" name="Picture 2" descr="http://callerspoof.com/wp-content/uploads/2010/01/sign_no_telephone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57250" y="2453481"/>
            <a:ext cx="2857500" cy="2819400"/>
          </a:xfrm>
          <a:prstGeom prst="rect">
            <a:avLst/>
          </a:prstGeom>
          <a:noFill/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Communication is very important.  </a:t>
            </a:r>
          </a:p>
          <a:p>
            <a:r>
              <a:rPr lang="en-US" dirty="0" smtClean="0"/>
              <a:t>Please use my </a:t>
            </a:r>
          </a:p>
          <a:p>
            <a:pPr>
              <a:buNone/>
            </a:pPr>
            <a:r>
              <a:rPr lang="en-US" dirty="0" smtClean="0"/>
              <a:t>              e-mail</a:t>
            </a:r>
          </a:p>
          <a:p>
            <a:pPr>
              <a:buNone/>
            </a:pPr>
            <a:r>
              <a:rPr lang="en-US" dirty="0" smtClean="0"/>
              <a:t>	kcwalina@smsk-8.org</a:t>
            </a:r>
            <a:endParaRPr lang="en-US" dirty="0"/>
          </a:p>
        </p:txBody>
      </p:sp>
      <p:pic>
        <p:nvPicPr>
          <p:cNvPr id="46084" name="Picture 4" descr="http://blogs.bgsu.edu/virtualclassrooms/files/2009/12/email_icon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4010024"/>
            <a:ext cx="2847975" cy="284797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pic>
        <p:nvPicPr>
          <p:cNvPr id="1028" name="Picture 4" descr="http://www.bettermondays.com/wp-content/uploads/2008/07/job-interview-question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5877" y="1600200"/>
            <a:ext cx="5990245" cy="4525963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Science</a:t>
            </a:r>
            <a:endParaRPr lang="en-US" dirty="0"/>
          </a:p>
        </p:txBody>
      </p:sp>
      <p:pic>
        <p:nvPicPr>
          <p:cNvPr id="23554" name="Picture 2" descr="http://www.barbspics.com/sci/i_img_Science_Fair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66800"/>
            <a:ext cx="2252662" cy="2406405"/>
          </a:xfrm>
          <a:prstGeom prst="rect">
            <a:avLst/>
          </a:prstGeom>
          <a:noFill/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Quizzes – averaged into one test grade</a:t>
            </a:r>
          </a:p>
          <a:p>
            <a:r>
              <a:rPr lang="en-US" dirty="0" smtClean="0"/>
              <a:t>Tests – 3-4 per trimester</a:t>
            </a:r>
          </a:p>
          <a:p>
            <a:r>
              <a:rPr lang="en-US" dirty="0" smtClean="0"/>
              <a:t>Projects – at least one per trimester</a:t>
            </a:r>
          </a:p>
          <a:p>
            <a:r>
              <a:rPr lang="en-US" dirty="0" smtClean="0"/>
              <a:t>Science Fair- test grade for 2</a:t>
            </a:r>
            <a:r>
              <a:rPr lang="en-US" baseline="30000" dirty="0" smtClean="0"/>
              <a:t>nd</a:t>
            </a:r>
            <a:r>
              <a:rPr lang="en-US" dirty="0" smtClean="0"/>
              <a:t> trimester</a:t>
            </a:r>
            <a:endParaRPr lang="en-US" dirty="0"/>
          </a:p>
        </p:txBody>
      </p:sp>
      <p:pic>
        <p:nvPicPr>
          <p:cNvPr id="23556" name="Picture 4" descr="http://www.flascience.org/art/icondn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105400"/>
            <a:ext cx="1759857" cy="1752600"/>
          </a:xfrm>
          <a:prstGeom prst="rect">
            <a:avLst/>
          </a:prstGeom>
          <a:noFill/>
        </p:spPr>
      </p:pic>
      <p:pic>
        <p:nvPicPr>
          <p:cNvPr id="23558" name="Picture 6" descr="http://prism.troy.edu/~franks/images/science_chemistry%20boy%20pouring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2800" y="5107379"/>
            <a:ext cx="2571750" cy="1931596"/>
          </a:xfrm>
          <a:prstGeom prst="rect">
            <a:avLst/>
          </a:prstGeom>
          <a:noFill/>
        </p:spPr>
      </p:pic>
      <p:pic>
        <p:nvPicPr>
          <p:cNvPr id="23562" name="Picture 10" descr="http://www.biojobblog.com/uploads/image/Illustration_for_Earth_Science_Olympia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76400" y="3200400"/>
            <a:ext cx="2505075" cy="275820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Power points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Notes</a:t>
            </a:r>
          </a:p>
          <a:p>
            <a:r>
              <a:rPr lang="en-US" dirty="0" smtClean="0"/>
              <a:t>Will be put on our web site or my wikispace when it is set up.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ELA –English Language Arts</a:t>
            </a:r>
            <a:endParaRPr lang="en-US" dirty="0"/>
          </a:p>
        </p:txBody>
      </p:sp>
      <p:pic>
        <p:nvPicPr>
          <p:cNvPr id="13318" name="Picture 6" descr="http://tipdeck.com/wp-content/uploads/2010/11/How-to-Cite-an-Essay-in-MLA-Format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2667000" cy="2667000"/>
          </a:xfrm>
          <a:prstGeom prst="rect">
            <a:avLst/>
          </a:prstGeom>
          <a:noFill/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u="sng" dirty="0" smtClean="0"/>
              <a:t>Writings</a:t>
            </a:r>
            <a:r>
              <a:rPr lang="en-US" dirty="0" smtClean="0"/>
              <a:t> – graded by using rubric provided to students</a:t>
            </a:r>
          </a:p>
          <a:p>
            <a:r>
              <a:rPr lang="en-US" dirty="0" smtClean="0"/>
              <a:t>Type written</a:t>
            </a:r>
          </a:p>
          <a:p>
            <a:r>
              <a:rPr lang="en-US" b="1" u="sng" dirty="0" smtClean="0"/>
              <a:t>MLA format </a:t>
            </a:r>
            <a:r>
              <a:rPr lang="en-US" dirty="0" smtClean="0"/>
              <a:t>– used for all writing</a:t>
            </a:r>
          </a:p>
          <a:p>
            <a:pPr lvl="1"/>
            <a:r>
              <a:rPr lang="en-US" dirty="0" smtClean="0"/>
              <a:t>Used at PJP and public high schools</a:t>
            </a:r>
          </a:p>
          <a:p>
            <a:pPr lvl="1"/>
            <a:r>
              <a:rPr lang="en-US" dirty="0" smtClean="0"/>
              <a:t>Preparation for 9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</a:p>
          <a:p>
            <a:pPr>
              <a:buNone/>
            </a:pPr>
            <a:r>
              <a:rPr lang="en-US" dirty="0" smtClean="0"/>
              <a:t>http://owl.english.purdue.edu/owl/resource/747/01/</a:t>
            </a:r>
            <a:endParaRPr lang="en-US" dirty="0"/>
          </a:p>
        </p:txBody>
      </p:sp>
      <p:pic>
        <p:nvPicPr>
          <p:cNvPr id="13316" name="Picture 4" descr="http://rlv.zcache.com/i_love_writings_magnet-p147192313452639330qjy4_4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4267200"/>
            <a:ext cx="2209800" cy="22098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467600" cy="1143000"/>
          </a:xfrm>
        </p:spPr>
        <p:txBody>
          <a:bodyPr/>
          <a:lstStyle/>
          <a:p>
            <a:r>
              <a:rPr lang="en-US" dirty="0" smtClean="0"/>
              <a:t>ELA – writing and grammar</a:t>
            </a:r>
            <a:endParaRPr lang="en-US" dirty="0"/>
          </a:p>
        </p:txBody>
      </p:sp>
      <p:pic>
        <p:nvPicPr>
          <p:cNvPr id="12290" name="Picture 2" descr="http://www.cartoonstock.com/newscartoons/cartoonists/mbc/lowres/mbcn610l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219200"/>
            <a:ext cx="2971800" cy="2971800"/>
          </a:xfrm>
          <a:prstGeom prst="rect">
            <a:avLst/>
          </a:prstGeom>
          <a:noFill/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219200"/>
            <a:ext cx="3657600" cy="4906963"/>
          </a:xfrm>
        </p:spPr>
        <p:txBody>
          <a:bodyPr>
            <a:normAutofit lnSpcReduction="10000"/>
          </a:bodyPr>
          <a:lstStyle/>
          <a:p>
            <a:r>
              <a:rPr lang="en-US" b="1" u="sng" dirty="0" smtClean="0"/>
              <a:t>Research paper </a:t>
            </a:r>
            <a:r>
              <a:rPr lang="en-US" dirty="0" smtClean="0"/>
              <a:t>– small paper after science fair during 2</a:t>
            </a:r>
            <a:r>
              <a:rPr lang="en-US" baseline="30000" dirty="0" smtClean="0"/>
              <a:t>nd</a:t>
            </a:r>
            <a:r>
              <a:rPr lang="en-US" dirty="0" smtClean="0"/>
              <a:t> trimester.</a:t>
            </a:r>
          </a:p>
          <a:p>
            <a:r>
              <a:rPr lang="en-US" u="sng" dirty="0" smtClean="0"/>
              <a:t>Grammar </a:t>
            </a:r>
            <a:r>
              <a:rPr lang="en-US" dirty="0" smtClean="0"/>
              <a:t>– </a:t>
            </a:r>
          </a:p>
          <a:p>
            <a:pPr lvl="1"/>
            <a:r>
              <a:rPr lang="en-US" dirty="0" smtClean="0"/>
              <a:t>Complex sentences</a:t>
            </a:r>
          </a:p>
          <a:p>
            <a:pPr lvl="1"/>
            <a:r>
              <a:rPr lang="en-US" dirty="0" smtClean="0"/>
              <a:t>Clauses</a:t>
            </a:r>
          </a:p>
          <a:p>
            <a:pPr lvl="1"/>
            <a:r>
              <a:rPr lang="en-US" dirty="0" smtClean="0"/>
              <a:t>Verbals</a:t>
            </a:r>
          </a:p>
          <a:p>
            <a:pPr lvl="1"/>
            <a:r>
              <a:rPr lang="en-US" dirty="0" smtClean="0"/>
              <a:t>Pronouns</a:t>
            </a:r>
          </a:p>
          <a:p>
            <a:pPr lvl="1"/>
            <a:r>
              <a:rPr lang="en-US" dirty="0" smtClean="0"/>
              <a:t>Prepositional phrases</a:t>
            </a:r>
          </a:p>
          <a:p>
            <a:pPr lvl="1">
              <a:buNone/>
            </a:pPr>
            <a:r>
              <a:rPr lang="en-US" b="1" u="sng" dirty="0" smtClean="0"/>
              <a:t>Vocab –</a:t>
            </a:r>
          </a:p>
          <a:p>
            <a:pPr lvl="1">
              <a:buNone/>
            </a:pPr>
            <a:r>
              <a:rPr lang="en-US" dirty="0" smtClean="0"/>
              <a:t> sadlier-oxforadf.com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pic>
        <p:nvPicPr>
          <p:cNvPr id="12292" name="Picture 4" descr="http://beidaenglish.com/wp-content/uploads/2010/01/research-paper-writ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4572000"/>
            <a:ext cx="3028950" cy="194416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Googledocs.com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81000" y="1600200"/>
            <a:ext cx="7467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Need to sign parental consent form</a:t>
            </a:r>
          </a:p>
          <a:p>
            <a:r>
              <a:rPr lang="en-US" dirty="0" smtClean="0"/>
              <a:t>Contains;</a:t>
            </a:r>
          </a:p>
          <a:p>
            <a:pPr lvl="1"/>
            <a:r>
              <a:rPr lang="en-US" dirty="0" smtClean="0"/>
              <a:t>Word-like program</a:t>
            </a:r>
          </a:p>
          <a:p>
            <a:pPr lvl="1"/>
            <a:r>
              <a:rPr lang="en-US" dirty="0" smtClean="0"/>
              <a:t>Excel-like program</a:t>
            </a:r>
          </a:p>
          <a:p>
            <a:pPr lvl="1"/>
            <a:r>
              <a:rPr lang="en-US" dirty="0" smtClean="0"/>
              <a:t>Power point – like program</a:t>
            </a:r>
          </a:p>
          <a:p>
            <a:r>
              <a:rPr lang="en-US" dirty="0" smtClean="0"/>
              <a:t>Save and share</a:t>
            </a:r>
          </a:p>
          <a:p>
            <a:r>
              <a:rPr lang="en-US" dirty="0" smtClean="0"/>
              <a:t>Students need to be 14.  You can sign on for them.  This way everyone can use Word, Excel and Power Point all on line.</a:t>
            </a:r>
          </a:p>
          <a:p>
            <a:r>
              <a:rPr lang="en-US" dirty="0" smtClean="0"/>
              <a:t>Please set up separate account for student. Don’t use your private account.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Wikispaces.com</a:t>
            </a:r>
            <a:endParaRPr lang="en-US" dirty="0"/>
          </a:p>
        </p:txBody>
      </p:sp>
      <p:pic>
        <p:nvPicPr>
          <p:cNvPr id="31748" name="Picture 4" descr="http://sofiaxk.wikispaces.com/file/view/wikispaces.png/229193104/wikispaces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33400" y="1447800"/>
            <a:ext cx="3657600" cy="1045028"/>
          </a:xfrm>
          <a:prstGeom prst="rect">
            <a:avLst/>
          </a:prstGeom>
          <a:noFill/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Look here for :</a:t>
            </a:r>
          </a:p>
          <a:p>
            <a:pPr lvl="1"/>
            <a:r>
              <a:rPr lang="en-US" dirty="0" smtClean="0"/>
              <a:t>Assignments</a:t>
            </a:r>
          </a:p>
          <a:p>
            <a:pPr lvl="1"/>
            <a:r>
              <a:rPr lang="en-US" dirty="0" smtClean="0"/>
              <a:t>Snow day work</a:t>
            </a:r>
          </a:p>
          <a:p>
            <a:pPr lvl="1"/>
            <a:r>
              <a:rPr lang="en-US" dirty="0" smtClean="0"/>
              <a:t>Power points</a:t>
            </a:r>
          </a:p>
          <a:p>
            <a:pPr lvl="1"/>
            <a:r>
              <a:rPr lang="en-US" dirty="0" smtClean="0"/>
              <a:t>Links to discovery ed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Discovery Education.com</a:t>
            </a:r>
            <a:endParaRPr lang="en-US" dirty="0"/>
          </a:p>
        </p:txBody>
      </p:sp>
      <p:pic>
        <p:nvPicPr>
          <p:cNvPr id="30722" name="Picture 2" descr="http://t0.gstatic.com/images?q=tbn:ANd9GcRG-BnKUOg7tiatlN84qDlWhanhzG6LurKpK4tDhwhhsY9bgip_oA&amp;t=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2421438"/>
            <a:ext cx="4671894" cy="2767937"/>
          </a:xfrm>
          <a:prstGeom prst="rect">
            <a:avLst/>
          </a:prstGeom>
          <a:noFill/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Parental permission</a:t>
            </a:r>
          </a:p>
          <a:p>
            <a:pPr lvl="1"/>
            <a:r>
              <a:rPr lang="en-US" dirty="0" smtClean="0"/>
              <a:t>Online textbook</a:t>
            </a:r>
          </a:p>
          <a:p>
            <a:pPr lvl="1"/>
            <a:r>
              <a:rPr lang="en-US" dirty="0" smtClean="0"/>
              <a:t>Will be using at home and at school</a:t>
            </a:r>
          </a:p>
          <a:p>
            <a:pPr lvl="1"/>
            <a:r>
              <a:rPr lang="en-US" dirty="0" smtClean="0"/>
              <a:t>Assignments</a:t>
            </a:r>
          </a:p>
          <a:p>
            <a:pPr lvl="1"/>
            <a:r>
              <a:rPr lang="en-US" dirty="0" smtClean="0"/>
              <a:t>Quizzes</a:t>
            </a:r>
          </a:p>
          <a:p>
            <a:pPr lvl="1"/>
            <a:r>
              <a:rPr lang="en-US" dirty="0" smtClean="0"/>
              <a:t>Tests</a:t>
            </a:r>
          </a:p>
          <a:p>
            <a:pPr lvl="1"/>
            <a:r>
              <a:rPr lang="en-US" dirty="0" smtClean="0"/>
              <a:t>Experiments</a:t>
            </a:r>
          </a:p>
          <a:p>
            <a:pPr lvl="1"/>
            <a:r>
              <a:rPr lang="en-US" dirty="0" smtClean="0"/>
              <a:t>Virtual tours</a:t>
            </a:r>
          </a:p>
          <a:p>
            <a:pPr lvl="1"/>
            <a:r>
              <a:rPr lang="en-US" dirty="0" smtClean="0"/>
              <a:t>Parent link</a:t>
            </a:r>
          </a:p>
          <a:p>
            <a:pPr lvl="1"/>
            <a:r>
              <a:rPr lang="en-US" dirty="0" smtClean="0"/>
              <a:t>Student link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312</TotalTime>
  <Words>669</Words>
  <Application>Microsoft Office PowerPoint</Application>
  <PresentationFormat>On-screen Show (4:3)</PresentationFormat>
  <Paragraphs>128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Technic</vt:lpstr>
      <vt:lpstr>Welcome Parents</vt:lpstr>
      <vt:lpstr>Preparation for 9th grade</vt:lpstr>
      <vt:lpstr>Science</vt:lpstr>
      <vt:lpstr>Power points </vt:lpstr>
      <vt:lpstr>ELA –English Language Arts</vt:lpstr>
      <vt:lpstr>ELA – writing and grammar</vt:lpstr>
      <vt:lpstr>Googledocs.com</vt:lpstr>
      <vt:lpstr>Wikispaces.com</vt:lpstr>
      <vt:lpstr>Discovery Education.com</vt:lpstr>
      <vt:lpstr>ELA - Reading</vt:lpstr>
      <vt:lpstr>Slide 11</vt:lpstr>
      <vt:lpstr>Slide 12</vt:lpstr>
      <vt:lpstr>Poetry</vt:lpstr>
      <vt:lpstr>Short Stories</vt:lpstr>
      <vt:lpstr>Grading ELA</vt:lpstr>
      <vt:lpstr>Attendance</vt:lpstr>
      <vt:lpstr>Notes</vt:lpstr>
      <vt:lpstr>Uniforms </vt:lpstr>
      <vt:lpstr>Birthdays</vt:lpstr>
      <vt:lpstr>Field Trips </vt:lpstr>
      <vt:lpstr>Cell Phones</vt:lpstr>
      <vt:lpstr>Keep in touch</vt:lpstr>
      <vt:lpstr>Questions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Parents</dc:title>
  <dc:creator>Karen Cwalina</dc:creator>
  <cp:lastModifiedBy>Karen Cwalina</cp:lastModifiedBy>
  <cp:revision>6</cp:revision>
  <dcterms:created xsi:type="dcterms:W3CDTF">2011-07-08T20:51:40Z</dcterms:created>
  <dcterms:modified xsi:type="dcterms:W3CDTF">2011-09-07T02:11:04Z</dcterms:modified>
</cp:coreProperties>
</file>